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59" r:id="rId4"/>
    <p:sldId id="260" r:id="rId5"/>
    <p:sldId id="262" r:id="rId6"/>
    <p:sldId id="261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1830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660A80-E03E-46AB-9A56-B50CAE8E7801}" type="datetimeFigureOut">
              <a:rPr lang="en-US" smtClean="0"/>
              <a:pPr/>
              <a:t>6/27/2021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88EBBB-F706-4358-9236-7370C31B0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754E4-0602-4DBC-A793-9A6D966232CD}" type="datetimeFigureOut">
              <a:rPr lang="en-US" smtClean="0"/>
              <a:pPr/>
              <a:t>6/27/2021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24DCC4-CB82-4424-8BB2-B9624F43B5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24DCC4-CB82-4424-8BB2-B9624F43B5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84671-F8D7-48DC-8024-3B0A192810B5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0E598-CC5E-40EF-A6B6-390D730A7F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lick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2663-B936-4143-A4E2-FCC0F1077550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0E598-CC5E-40EF-A6B6-390D730A7F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lick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F685E-1897-4178-A25A-E9B37D733597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0E598-CC5E-40EF-A6B6-390D730A7F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lick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37B01-EC35-4FEF-A5CA-8CD8739E954B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0E598-CC5E-40EF-A6B6-390D730A7F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lick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BA0EB-B69E-45E3-A98E-56B57306790C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0E598-CC5E-40EF-A6B6-390D730A7F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lick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B901D-6300-4110-86A3-8C209A467149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0E598-CC5E-40EF-A6B6-390D730A7F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lick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326A-4550-437A-93AE-77A08D971483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0E598-CC5E-40EF-A6B6-390D730A7F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lick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534AD-F1E2-48FE-8E72-13618C678100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0E598-CC5E-40EF-A6B6-390D730A7F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lick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7C82-AA13-4ABC-9515-A6AD636BBE6D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0E598-CC5E-40EF-A6B6-390D730A7F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lick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CFB-9C51-48F8-B244-F86C18257686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0E598-CC5E-40EF-A6B6-390D730A7F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lick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B033-5CF1-4DD1-896E-4D0A35004F82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0E598-CC5E-40EF-A6B6-390D730A7F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click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81163-8060-4D48-BC58-74017122BE47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0E598-CC5E-40EF-A6B6-390D730A7F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med">
    <p:dissolve/>
    <p:sndAc>
      <p:stSnd>
        <p:snd r:embed="rId13" name="click.wav" builtIn="1"/>
      </p:stSnd>
    </p:sndAc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pwebdevelopers.in/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instagram.com/jpwebdeveloper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057400"/>
            <a:ext cx="7772400" cy="136207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itchFamily="18" charset="0"/>
              </a:rPr>
              <a:t>Presentation</a:t>
            </a:r>
            <a:r>
              <a:rPr lang="en-US" sz="4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itchFamily="18" charset="0"/>
              </a:rPr>
              <a:t> </a:t>
            </a:r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itchFamily="18" charset="0"/>
              </a:rPr>
              <a:t>Of C++</a:t>
            </a:r>
            <a:r>
              <a:rPr lang="en-US" sz="4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itchFamily="18" charset="0"/>
              </a:rPr>
              <a:t/>
            </a:r>
            <a:br>
              <a:rPr lang="en-US" sz="4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itchFamily="18" charset="0"/>
              </a:rPr>
            </a:br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itchFamily="18" charset="0"/>
              </a:rPr>
              <a:t>By </a:t>
            </a:r>
            <a:r>
              <a:rPr lang="en-US" sz="4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itchFamily="18" charset="0"/>
              </a:rPr>
              <a:t>: </a:t>
            </a:r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itchFamily="18" charset="0"/>
              </a:rPr>
              <a:t>Jpdevelopers</a:t>
            </a: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stellar" pitchFamily="18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609600" y="5029200"/>
            <a:ext cx="7772400" cy="1500187"/>
          </a:xfrm>
        </p:spPr>
        <p:txBody>
          <a:bodyPr/>
          <a:lstStyle/>
          <a:p>
            <a:r>
              <a:rPr lang="en-US" dirty="0" smtClean="0"/>
              <a:t> www.jpwebdevelopers.com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>
    <p:dissolve/>
    <p:sndAc>
      <p:stSnd>
        <p:snd r:embed="rId3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7772400" cy="1470025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en-US" u="sng" dirty="0">
                <a:latin typeface="Castellar" pitchFamily="18" charset="0"/>
              </a:rPr>
              <a:t>Contents</a:t>
            </a:r>
            <a:r>
              <a:rPr lang="en-US" dirty="0">
                <a:latin typeface="Castellar" pitchFamily="18" charset="0"/>
              </a:rPr>
              <a:t> :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3400" y="2133600"/>
            <a:ext cx="7239000" cy="39624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b="1" dirty="0" smtClean="0"/>
              <a:t>INTRODUCTION</a:t>
            </a:r>
          </a:p>
          <a:p>
            <a:pPr algn="l">
              <a:buFont typeface="Wingdings" pitchFamily="2" charset="2"/>
              <a:buChar char="Ø"/>
            </a:pPr>
            <a:r>
              <a:rPr lang="en-US" b="1" dirty="0" smtClean="0"/>
              <a:t>SIMPLE PROGRAM OF C++</a:t>
            </a:r>
          </a:p>
          <a:p>
            <a:pPr algn="l">
              <a:buFont typeface="Wingdings" pitchFamily="2" charset="2"/>
              <a:buChar char="Ø"/>
            </a:pPr>
            <a:r>
              <a:rPr lang="en-US" b="1" dirty="0" smtClean="0"/>
              <a:t>C++ SYNTAX</a:t>
            </a:r>
          </a:p>
          <a:p>
            <a:pPr algn="l">
              <a:buFont typeface="Wingdings" pitchFamily="2" charset="2"/>
              <a:buChar char="Ø"/>
            </a:pPr>
            <a:r>
              <a:rPr lang="en-US" b="1" dirty="0" smtClean="0"/>
              <a:t>BASIC STRUCTURE OF C++ PROGRAM</a:t>
            </a: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u="sng" dirty="0" smtClean="0">
                <a:latin typeface="Castellar" pitchFamily="18" charset="0"/>
              </a:rPr>
              <a:t>INTRODUCTION TO C++ :</a:t>
            </a:r>
            <a:endParaRPr lang="en-US" sz="3200" b="1" u="sng" dirty="0"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   C++ is an object oriented programming language.</a:t>
            </a:r>
          </a:p>
          <a:p>
            <a:pPr>
              <a:buNone/>
            </a:pPr>
            <a:r>
              <a:rPr lang="en-US" sz="2800" dirty="0"/>
              <a:t> </a:t>
            </a:r>
            <a:r>
              <a:rPr lang="en-US" sz="2800" dirty="0" smtClean="0"/>
              <a:t>   It is developed by “BJARNE STROUSTRUP” at AT&amp;T Bell Laboratories in 1979.Stroustrup initially called the new language “C with classes “.However, later in 1983, the name to C++.</a:t>
            </a:r>
          </a:p>
          <a:p>
            <a:pPr>
              <a:buNone/>
            </a:pPr>
            <a:r>
              <a:rPr lang="en-US" dirty="0" smtClean="0"/>
              <a:t>    C++ is a superset of C. The idea of C++ comes from the increment operator ++.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The most important facilities that C++ adds on to C are Class, Inheritance, Function Overloading and operator overloading.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 spd="med">
    <p:dissolve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l"/>
            <a:r>
              <a:rPr lang="en-US" sz="3200" b="1" u="sng" dirty="0" smtClean="0">
                <a:latin typeface="Castellar" pitchFamily="18" charset="0"/>
              </a:rPr>
              <a:t>SIMPLE</a:t>
            </a:r>
            <a:r>
              <a:rPr lang="en-US" b="1" u="sng" dirty="0" smtClean="0">
                <a:latin typeface="Castellar" pitchFamily="18" charset="0"/>
              </a:rPr>
              <a:t> </a:t>
            </a:r>
            <a:r>
              <a:rPr lang="en-US" sz="3200" b="1" u="sng" dirty="0" smtClean="0">
                <a:latin typeface="Castellar" pitchFamily="18" charset="0"/>
              </a:rPr>
              <a:t>PROGRAM OF C++ :</a:t>
            </a:r>
            <a:endParaRPr lang="en-US" sz="3200" b="1" u="sng" dirty="0"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#include&lt;</a:t>
            </a:r>
            <a:r>
              <a:rPr lang="en-US" dirty="0" err="1" smtClean="0"/>
              <a:t>iostream.h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int main()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cout &lt;&lt; “HELLO WORLD”;</a:t>
            </a:r>
          </a:p>
          <a:p>
            <a:r>
              <a:rPr lang="en-US" dirty="0" smtClean="0"/>
              <a:t>return 0;</a:t>
            </a:r>
          </a:p>
          <a:p>
            <a:r>
              <a:rPr lang="en-US" dirty="0" smtClean="0"/>
              <a:t>}</a:t>
            </a:r>
          </a:p>
          <a:p>
            <a:r>
              <a:rPr lang="en-US" sz="2800" u="sng" dirty="0" smtClean="0">
                <a:latin typeface="Castellar" pitchFamily="18" charset="0"/>
              </a:rPr>
              <a:t>OUTPUT</a:t>
            </a:r>
            <a:r>
              <a:rPr lang="en-US" sz="2800" dirty="0" smtClean="0">
                <a:latin typeface="Castellar" pitchFamily="18" charset="0"/>
              </a:rPr>
              <a:t> –</a:t>
            </a:r>
          </a:p>
          <a:p>
            <a:r>
              <a:rPr lang="en-US" sz="2800" dirty="0" smtClean="0"/>
              <a:t>HELLO WORLD</a:t>
            </a:r>
            <a:endParaRPr lang="en-US" sz="2800" dirty="0">
              <a:latin typeface="Castellar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 spd="med">
    <p:fade thruBlk="1"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304800"/>
            <a:ext cx="8534400" cy="5410200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sz="3200" dirty="0" smtClean="0"/>
              <a:t>      &gt;&gt;. The above example contains only one function main().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&gt;&gt;. The only statement in above program is an output statement.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&gt;&gt;. The operator &lt;&lt; is a called the insertion or put in operator.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&gt;&gt; The header file </a:t>
            </a:r>
            <a:r>
              <a:rPr lang="en-US" sz="3200" dirty="0" err="1" smtClean="0"/>
              <a:t>iostream.h</a:t>
            </a:r>
            <a:r>
              <a:rPr lang="en-US" sz="3200" dirty="0" smtClean="0"/>
              <a:t> should be included at the beginning of all program.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 spd="slow">
    <p:cover dir="ru"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b="1" u="sng" dirty="0" smtClean="0">
                <a:latin typeface="Castellar" pitchFamily="18" charset="0"/>
              </a:rPr>
              <a:t>C++ SYNTAX 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using namespace std;    ---</a:t>
            </a:r>
            <a:r>
              <a:rPr lang="en-US" sz="2400" dirty="0" smtClean="0"/>
              <a:t>&gt;&gt;&gt;[namespace]</a:t>
            </a:r>
          </a:p>
          <a:p>
            <a:r>
              <a:rPr lang="en-US" dirty="0" smtClean="0"/>
              <a:t>#include&lt;</a:t>
            </a:r>
            <a:r>
              <a:rPr lang="en-US" dirty="0" err="1" smtClean="0"/>
              <a:t>iostream.h</a:t>
            </a:r>
            <a:r>
              <a:rPr lang="en-US" dirty="0" smtClean="0"/>
              <a:t>&gt;    ---</a:t>
            </a:r>
            <a:r>
              <a:rPr lang="en-US" sz="2800" dirty="0" smtClean="0"/>
              <a:t>&gt;&gt;&gt;[</a:t>
            </a:r>
            <a:r>
              <a:rPr lang="en-US" sz="2400" dirty="0" smtClean="0"/>
              <a:t>library/header</a:t>
            </a:r>
            <a:r>
              <a:rPr lang="en-US" sz="2800" dirty="0" smtClean="0"/>
              <a:t> </a:t>
            </a:r>
            <a:r>
              <a:rPr lang="en-US" sz="2400" dirty="0" smtClean="0"/>
              <a:t>inclusion</a:t>
            </a:r>
            <a:r>
              <a:rPr lang="en-US" sz="2800" dirty="0" smtClean="0"/>
              <a:t>]</a:t>
            </a:r>
          </a:p>
          <a:p>
            <a:r>
              <a:rPr lang="en-US" dirty="0" smtClean="0"/>
              <a:t>int main() {                    </a:t>
            </a:r>
            <a:r>
              <a:rPr lang="en-US" sz="2800" dirty="0" smtClean="0"/>
              <a:t>----&gt;&gt;&gt;[</a:t>
            </a:r>
            <a:r>
              <a:rPr lang="en-US" sz="2400" dirty="0" smtClean="0"/>
              <a:t>main function of the program (int have return type</a:t>
            </a:r>
            <a:r>
              <a:rPr lang="en-US" sz="2800" dirty="0" smtClean="0"/>
              <a:t>)]</a:t>
            </a:r>
          </a:p>
          <a:p>
            <a:r>
              <a:rPr lang="en-US" dirty="0" smtClean="0"/>
              <a:t>cout &lt;&lt;“hello world”; ----&gt;&gt;&gt; </a:t>
            </a:r>
            <a:r>
              <a:rPr lang="en-US" sz="2800" dirty="0" smtClean="0"/>
              <a:t>[</a:t>
            </a:r>
            <a:r>
              <a:rPr lang="en-US" sz="2400" dirty="0" smtClean="0"/>
              <a:t>cout used for </a:t>
            </a:r>
            <a:r>
              <a:rPr lang="en-US" sz="2800" dirty="0" smtClean="0"/>
              <a:t>display </a:t>
            </a:r>
            <a:r>
              <a:rPr lang="en-US" sz="2400" dirty="0" smtClean="0"/>
              <a:t>the output]</a:t>
            </a:r>
          </a:p>
          <a:p>
            <a:r>
              <a:rPr lang="en-US" dirty="0" smtClean="0"/>
              <a:t>return 0;         ----&gt;&gt;&gt;</a:t>
            </a:r>
            <a:r>
              <a:rPr lang="en-US" sz="2800" dirty="0" smtClean="0"/>
              <a:t> </a:t>
            </a:r>
            <a:r>
              <a:rPr lang="en-US" sz="2400" dirty="0" smtClean="0"/>
              <a:t>[value must be return at the end of the program.]</a:t>
            </a:r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 spd="med">
    <p:dissolve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2514600"/>
            <a:ext cx="7772400" cy="1362075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Castellar" pitchFamily="18" charset="0"/>
              </a:rPr>
              <a:t>               You    </a:t>
            </a:r>
            <a:endParaRPr lang="en-US" sz="4800" dirty="0">
              <a:latin typeface="Castellar" pitchFamily="18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09600" y="990600"/>
            <a:ext cx="7772400" cy="1500187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>
                <a:latin typeface="Castellar" pitchFamily="18" charset="0"/>
              </a:rPr>
              <a:t>Thank</a:t>
            </a:r>
            <a:endParaRPr lang="en-US" sz="6000" dirty="0">
              <a:latin typeface="Castellar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0" y="2074783"/>
            <a:ext cx="54864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Download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ppt’s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and handwritten notes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JP Web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devolpers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Follow on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instagram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:-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@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jpwebdevelopers</a:t>
            </a:r>
            <a:endParaRPr lang="en-US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</TotalTime>
  <Words>253</Words>
  <Application>Microsoft Office PowerPoint</Application>
  <PresentationFormat>On-screen Show (4:3)</PresentationFormat>
  <Paragraphs>47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Presentation Of C++ By : Jpdevelopers</vt:lpstr>
      <vt:lpstr>Contents :</vt:lpstr>
      <vt:lpstr>INTRODUCTION TO C++ :</vt:lpstr>
      <vt:lpstr>SIMPLE PROGRAM OF C++ :</vt:lpstr>
      <vt:lpstr>      &gt;&gt;. The above example contains only one function main().  &gt;&gt;. The only statement in above program is an output statement.  &gt;&gt;. The operator &lt;&lt; is a called the insertion or put in operator.  &gt;&gt; The header file iostream.h should be included at the beginning of all program. </vt:lpstr>
      <vt:lpstr>C++ SYNTAX :</vt:lpstr>
      <vt:lpstr>               You   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Of C++ By : Jpdevelopers</dc:title>
  <dc:creator>mankaran</dc:creator>
  <cp:lastModifiedBy>pcw</cp:lastModifiedBy>
  <cp:revision>20</cp:revision>
  <dcterms:created xsi:type="dcterms:W3CDTF">2021-06-25T16:21:45Z</dcterms:created>
  <dcterms:modified xsi:type="dcterms:W3CDTF">2021-06-27T17:29:06Z</dcterms:modified>
</cp:coreProperties>
</file>